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33" d="100"/>
          <a:sy n="33" d="100"/>
        </p:scale>
        <p:origin x="-243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1\Desktop\New folder\New doc May 17, 2021 10.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1\Desktop\New folder\New doc May 17, 2021 10.39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15063" y="-5424488"/>
            <a:ext cx="21574126" cy="17706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1\Desktop\New folder\New doc May 17, 2021 10.39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4575" y="-6748463"/>
            <a:ext cx="13773150" cy="2035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New folder\New doc May 17, 2021 10.3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10175" y="-3914775"/>
            <a:ext cx="19564350" cy="1468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Desktop\New folder\New doc May 17, 2021 10.3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0200" y="-4943475"/>
            <a:ext cx="19964400" cy="1674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Desktop\New folder\New doc May 17, 2021 10.39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5650" y="-8443913"/>
            <a:ext cx="15735300" cy="23745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New folder\New doc May 17, 2021 10.39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6225" y="-4486275"/>
            <a:ext cx="17316450" cy="1583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1\Desktop\New folder\New doc May 17, 2021 10.39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53063" y="-2709863"/>
            <a:ext cx="20050126" cy="1227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1\Desktop\New folder\New doc May 17, 2021 10.39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71975" y="-3881438"/>
            <a:ext cx="17887950" cy="1462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New folder\New doc May 17, 2021 10.39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1038" y="-6681788"/>
            <a:ext cx="10506076" cy="20221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1\Desktop\New folder\New doc May 17, 2021 10.39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10225" y="-6715125"/>
            <a:ext cx="20364450" cy="2028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2</cp:revision>
  <dcterms:created xsi:type="dcterms:W3CDTF">2006-08-16T00:00:00Z</dcterms:created>
  <dcterms:modified xsi:type="dcterms:W3CDTF">2021-05-17T06:28:27Z</dcterms:modified>
</cp:coreProperties>
</file>