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72" r:id="rId6"/>
    <p:sldId id="274" r:id="rId7"/>
    <p:sldId id="273" r:id="rId8"/>
    <p:sldId id="265" r:id="rId9"/>
    <p:sldId id="261" r:id="rId10"/>
    <p:sldId id="266" r:id="rId11"/>
    <p:sldId id="263" r:id="rId12"/>
    <p:sldId id="277" r:id="rId13"/>
    <p:sldId id="275" r:id="rId14"/>
    <p:sldId id="27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279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71707-DC86-465A-891B-D4AB8A6CC2A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851C-9508-457E-A9EF-D85CEFF2A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851C-9508-457E-A9EF-D85CEFF2A0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851C-9508-457E-A9EF-D85CEFF2A0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851C-9508-457E-A9EF-D85CEFF2A0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9E3B-7582-47FA-8B23-AE167ED0736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F7F4-8CBA-4DDA-A40F-70697D2C4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PCPS &amp; RC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ANNUAL REPORT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2018-19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YOUTH DAY </a:t>
            </a:r>
            <a:br>
              <a:rPr lang="en-US" dirty="0" smtClean="0"/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SWAMI  VIVEKANANDA JAYANTI AT BHOPAL UTSAV  (12/01/19)</a:t>
            </a:r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F:\Bhopal Utsav imag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93728"/>
            <a:ext cx="6823472" cy="43324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624839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CO-OORDINATED BY --    Dr. VIVEK SHRIVASTAVA</a:t>
            </a:r>
          </a:p>
          <a:p>
            <a:r>
              <a:rPr lang="en-US" dirty="0" smtClean="0"/>
              <a:t>                                            Ms. REEMA MAZHAR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AWARENESS CAMP (19/01/19)</a:t>
            </a:r>
            <a:endParaRPr lang="en-US" dirty="0"/>
          </a:p>
        </p:txBody>
      </p:sp>
      <p:pic>
        <p:nvPicPr>
          <p:cNvPr id="2050" name="Picture 2" descr="F:\NSS Camp 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384" y="1600201"/>
            <a:ext cx="7601016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5229493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CONDUCTED AT  -- SEWANIYA ONKAR GRAM</a:t>
            </a:r>
          </a:p>
          <a:p>
            <a:r>
              <a:rPr lang="en-US" dirty="0" smtClean="0"/>
              <a:t>STUDENTS PARTICIPATED -- 05</a:t>
            </a:r>
          </a:p>
          <a:p>
            <a:r>
              <a:rPr lang="en-US" dirty="0" smtClean="0"/>
              <a:t>CO-ORDINAROR –   Dr. MANISH SHRIVASTAVA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NSS EVENT (07/02/2019)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CO-ORDINATOR – Mr. Manish </a:t>
            </a:r>
            <a:r>
              <a:rPr lang="en-US" sz="2800" dirty="0" err="1" smtClean="0"/>
              <a:t>Shrivastava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     Ms. </a:t>
            </a:r>
            <a:r>
              <a:rPr lang="en-US" sz="2800" dirty="0" err="1" smtClean="0"/>
              <a:t>Priya</a:t>
            </a:r>
            <a:r>
              <a:rPr lang="en-US" sz="2800" dirty="0" smtClean="0"/>
              <a:t> Dixit</a:t>
            </a:r>
            <a:endParaRPr lang="en-US" sz="2800" dirty="0"/>
          </a:p>
        </p:txBody>
      </p:sp>
      <p:pic>
        <p:nvPicPr>
          <p:cNvPr id="6" name="Picture 2" descr="C:\Users\user\Desktop\pcps\PRIYA MAM\PCPS\2019\2-07-2019\DSC_8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873859" cy="2565802"/>
          </a:xfrm>
          <a:prstGeom prst="rect">
            <a:avLst/>
          </a:prstGeom>
          <a:noFill/>
        </p:spPr>
      </p:pic>
      <p:pic>
        <p:nvPicPr>
          <p:cNvPr id="4099" name="Picture 3" descr="C:\Users\user\Desktop\pcps\PRIYA MAM\PCPS\2019\2-07-2019\DSC_8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352800" cy="412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EDUCATIONAL VISIT (26/02/2019)</a:t>
            </a:r>
            <a:br>
              <a:rPr lang="en-US" dirty="0" smtClean="0"/>
            </a:br>
            <a:r>
              <a:rPr lang="en-US" dirty="0" smtClean="0"/>
              <a:t>C R C </a:t>
            </a:r>
            <a:endParaRPr lang="en-US" dirty="0"/>
          </a:p>
        </p:txBody>
      </p:sp>
      <p:pic>
        <p:nvPicPr>
          <p:cNvPr id="2050" name="Picture 2" descr="C:\Users\user\Desktop\pcps\PRIYA MAM\PCPS\2019\26-02-2019\DSC_2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EDUCATIONAL VISIT (27/03/2019)</a:t>
            </a:r>
            <a:br>
              <a:rPr lang="en-US" dirty="0" smtClean="0"/>
            </a:br>
            <a:r>
              <a:rPr lang="en-US" dirty="0" smtClean="0"/>
              <a:t>MALARIA CENTER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CO-ORDINATOR – Mr. </a:t>
            </a:r>
            <a:r>
              <a:rPr lang="en-US" sz="2800" dirty="0" err="1" smtClean="0"/>
              <a:t>Topesh</a:t>
            </a:r>
            <a:r>
              <a:rPr lang="en-US" sz="2800" dirty="0" smtClean="0"/>
              <a:t> </a:t>
            </a:r>
            <a:r>
              <a:rPr lang="en-US" sz="2800" dirty="0" err="1" smtClean="0"/>
              <a:t>Patle</a:t>
            </a:r>
            <a:endParaRPr lang="en-US" sz="2800" dirty="0"/>
          </a:p>
        </p:txBody>
      </p:sp>
      <p:pic>
        <p:nvPicPr>
          <p:cNvPr id="6" name="Picture 2" descr="C:\Users\user\Desktop\pcps\PRIYA MAM\PCPS\2019\27-03-2019\DSC_4095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600200"/>
            <a:ext cx="7696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SEMINAR ON “GENETICS”</a:t>
            </a:r>
            <a:br>
              <a:rPr lang="en-US" dirty="0" smtClean="0"/>
            </a:br>
            <a:r>
              <a:rPr lang="en-US" dirty="0" smtClean="0"/>
              <a:t>(01/03/19 – 02/03/19)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7239000" cy="2057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8600" dirty="0" smtClean="0"/>
              <a:t>RESOURCE PERSON –  Dr. ABIN MANI   </a:t>
            </a:r>
          </a:p>
          <a:p>
            <a:r>
              <a:rPr lang="en-US" sz="8600" dirty="0" smtClean="0"/>
              <a:t>                                         Dr. RICHA JAIN</a:t>
            </a:r>
          </a:p>
          <a:p>
            <a:r>
              <a:rPr lang="en-US" sz="8600" dirty="0" smtClean="0"/>
              <a:t>STUDENTS PARTICIPATED --  178                           </a:t>
            </a:r>
          </a:p>
          <a:p>
            <a:r>
              <a:rPr lang="en-US" sz="8600" dirty="0" smtClean="0"/>
              <a:t>CO-ORDINAROR  –   Ms. EKTA RANI</a:t>
            </a:r>
          </a:p>
          <a:p>
            <a:pPr>
              <a:buNone/>
            </a:pPr>
            <a:r>
              <a:rPr lang="en-US" sz="2800" dirty="0" smtClean="0"/>
              <a:t>                                           </a:t>
            </a:r>
          </a:p>
        </p:txBody>
      </p:sp>
      <p:pic>
        <p:nvPicPr>
          <p:cNvPr id="2050" name="Picture 2" descr="C:\Users\user\Desktop\pcps\PRIYA MAM\PCPS\2019\01&amp;02 -03-2019\DSC_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911557" cy="3352800"/>
          </a:xfrm>
          <a:prstGeom prst="rect">
            <a:avLst/>
          </a:prstGeom>
          <a:noFill/>
        </p:spPr>
      </p:pic>
      <p:pic>
        <p:nvPicPr>
          <p:cNvPr id="2051" name="Picture 3" descr="C:\Users\user\Desktop\pcps\PRIYA MAM\PCPS\2019\01&amp;02 -03-2019\DSC_2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3482"/>
            <a:ext cx="4297032" cy="337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YOGA DAY ( 21/06/2018)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STUDENTS PARTICIPATED  42                           </a:t>
            </a:r>
          </a:p>
          <a:p>
            <a:r>
              <a:rPr lang="en-US" sz="1800" dirty="0" smtClean="0"/>
              <a:t>CO-OORDINATED BY --   Dr. BHANU  SHANDALIYA</a:t>
            </a:r>
            <a:endParaRPr lang="en-US" sz="1800" dirty="0"/>
          </a:p>
        </p:txBody>
      </p:sp>
      <p:pic>
        <p:nvPicPr>
          <p:cNvPr id="1026" name="Picture 2" descr="F:\photos\Pict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0802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ENVIRONMENT DAY  (05/06/18)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CO-OORDINATED BY --    Dr. VIVEK SHRIVASTAVA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Ms. REEMA MAZHAR</a:t>
            </a:r>
            <a:endParaRPr lang="en-US" sz="1600" dirty="0"/>
          </a:p>
        </p:txBody>
      </p:sp>
      <p:pic>
        <p:nvPicPr>
          <p:cNvPr id="1026" name="Picture 2" descr="C:\Users\user\Downloads\IMG-20200107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400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SEMINAR (06/08/2018)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7391400" cy="56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Resource Person – Dr. </a:t>
            </a:r>
            <a:r>
              <a:rPr lang="en-US" sz="2800" dirty="0" err="1" smtClean="0"/>
              <a:t>Ganeshan</a:t>
            </a:r>
            <a:endParaRPr lang="en-US" sz="2800" dirty="0"/>
          </a:p>
        </p:txBody>
      </p:sp>
      <p:pic>
        <p:nvPicPr>
          <p:cNvPr id="3074" name="Picture 2" descr="C:\Users\user\Desktop\pcps\PRIYA MAM\PCPS\2018\06-08-2018\DSC_3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5982381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ORIENTATION PROGRAM (20/08/2018)</a:t>
            </a:r>
            <a:endParaRPr lang="en-US" sz="4000" dirty="0"/>
          </a:p>
        </p:txBody>
      </p:sp>
      <p:pic>
        <p:nvPicPr>
          <p:cNvPr id="4098" name="Picture 2" descr="C:\Users\user\Desktop\pcps\PRIYA MAM\PCPS\2018\Orientation 20-08-2018\DSC_4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SEMINAR ON SEXUAL HARRASEMENT</a:t>
            </a:r>
            <a:br>
              <a:rPr lang="en-US" smtClean="0"/>
            </a:br>
            <a:r>
              <a:rPr lang="en-US" smtClean="0"/>
              <a:t>(04/09/2018)</a:t>
            </a:r>
            <a:endParaRPr lang="en-US" dirty="0"/>
          </a:p>
        </p:txBody>
      </p:sp>
      <p:pic>
        <p:nvPicPr>
          <p:cNvPr id="6146" name="Picture 2" descr="C:\Users\user\Desktop\pcps\PRIYA MAM\PCPS\2018\Sexual Hrs 4-09-2018\DSC_5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8" y="1600200"/>
            <a:ext cx="683258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PHYSIOTHERAPHY DAY (08/09/2018)</a:t>
            </a:r>
            <a:endParaRPr lang="en-US" dirty="0"/>
          </a:p>
        </p:txBody>
      </p:sp>
      <p:pic>
        <p:nvPicPr>
          <p:cNvPr id="5122" name="Picture 2" descr="C:\Users\user\Desktop\pcps\PRIYA MAM\PCPS\2018\08-09-2018\DSC_66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UNITY DAY (31/10/18)</a:t>
            </a:r>
            <a:endParaRPr lang="en-US" dirty="0"/>
          </a:p>
        </p:txBody>
      </p:sp>
      <p:pic>
        <p:nvPicPr>
          <p:cNvPr id="1026" name="Picture 2" descr="F:\NSS IMG-2018103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5438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54102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STUDENTS PARTICIPATED -- 69</a:t>
            </a:r>
          </a:p>
          <a:p>
            <a:r>
              <a:rPr lang="en-US" dirty="0" smtClean="0"/>
              <a:t>CO-OORDINATED BY - --   Dr. VIVEK SHRIVASTAVA</a:t>
            </a:r>
          </a:p>
          <a:p>
            <a:r>
              <a:rPr lang="en-US" dirty="0" smtClean="0"/>
              <a:t>                                            Ms. REEMA MAZHAR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PLANTATION ACTIVITY (02/11/18)</a:t>
            </a:r>
            <a:endParaRPr lang="en-US" dirty="0"/>
          </a:p>
        </p:txBody>
      </p:sp>
      <p:pic>
        <p:nvPicPr>
          <p:cNvPr id="4" name="Picture 2" descr="F:\photos\Picture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010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191</Words>
  <Application>Microsoft Office PowerPoint</Application>
  <PresentationFormat>On-screen Show (4:3)</PresentationFormat>
  <Paragraphs>70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PCPS &amp; RC </vt:lpstr>
      <vt:lpstr>YOGA DAY ( 21/06/2018)</vt:lpstr>
      <vt:lpstr>WORLD ENVIRONMENT DAY  (05/06/18)</vt:lpstr>
      <vt:lpstr>SEMINAR (06/08/2018)</vt:lpstr>
      <vt:lpstr>ORIENTATION PROGRAM (20/08/2018)</vt:lpstr>
      <vt:lpstr>SEMINAR ON SEXUAL HARRASEMENT (04/09/2018)</vt:lpstr>
      <vt:lpstr>PHYSIOTHERAPHY DAY (08/09/2018)</vt:lpstr>
      <vt:lpstr>NATIONAL UNITY DAY (31/10/18)</vt:lpstr>
      <vt:lpstr>PLANTATION ACTIVITY (02/11/18)</vt:lpstr>
      <vt:lpstr>NATIONAL YOUTH DAY  SWAMI  VIVEKANANDA JAYANTI AT BHOPAL UTSAV  (12/01/19)</vt:lpstr>
      <vt:lpstr>HEALTH AWARENESS CAMP (19/01/19)</vt:lpstr>
      <vt:lpstr>NSS EVENT (07/02/2019)</vt:lpstr>
      <vt:lpstr>EDUCATIONAL VISIT (26/02/2019) C R C </vt:lpstr>
      <vt:lpstr>EDUCATIONAL VISIT (27/03/2019) MALARIA CENTER</vt:lpstr>
      <vt:lpstr>SEMINAR ON “GENETICS” (01/03/19 – 02/03/19)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</cp:revision>
  <dcterms:created xsi:type="dcterms:W3CDTF">2020-01-06T05:36:02Z</dcterms:created>
  <dcterms:modified xsi:type="dcterms:W3CDTF">2020-01-07T05:51:53Z</dcterms:modified>
</cp:coreProperties>
</file>